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7EF0EE-C8AE-44C2-8B64-751E98E9FA0A}" v="1330" dt="2023-12-16T23:08:09.3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16/12/2023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975687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16/12/2023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80166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16/12/2023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3852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16/12/2023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235862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16/12/2023</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359469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16/12/2023</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424105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8526F0F3-3C53-41BC-8FFD-0BFB6DD91672}" type="datetimeFigureOut">
              <a:rPr lang="el-GR" smtClean="0"/>
              <a:t>16/12/2023</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65038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8526F0F3-3C53-41BC-8FFD-0BFB6DD91672}" type="datetimeFigureOut">
              <a:rPr lang="el-GR" smtClean="0"/>
              <a:t>16/12/2023</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97914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8526F0F3-3C53-41BC-8FFD-0BFB6DD91672}" type="datetimeFigureOut">
              <a:rPr lang="el-GR" smtClean="0"/>
              <a:t>16/12/2023</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17584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16/12/2023</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79947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16/12/2023</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473159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26F0F3-3C53-41BC-8FFD-0BFB6DD91672}" type="datetimeFigureOut">
              <a:rPr lang="el-GR" smtClean="0"/>
              <a:t>16/12/2023</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1D45B6D-1AE9-4C4D-AC38-C455C96DF37A}" type="slidenum">
              <a:rPr lang="el-GR" smtClean="0"/>
              <a:t>‹#›</a:t>
            </a:fld>
            <a:endParaRPr lang="el-GR"/>
          </a:p>
        </p:txBody>
      </p:sp>
    </p:spTree>
    <p:extLst>
      <p:ext uri="{BB962C8B-B14F-4D97-AF65-F5344CB8AC3E}">
        <p14:creationId xmlns:p14="http://schemas.microsoft.com/office/powerpoint/2010/main" val="1281708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normAutofit/>
          </a:bodyPr>
          <a:lstStyle/>
          <a:p>
            <a:r>
              <a:rPr lang="el-GR" sz="5400" dirty="0">
                <a:solidFill>
                  <a:schemeClr val="accent6">
                    <a:lumMod val="75000"/>
                  </a:schemeClr>
                </a:solidFill>
              </a:rPr>
              <a:t>Η αποδοτικότητα της ανακύκλωσης ,θα σώσει το περιβάλλον!</a:t>
            </a:r>
          </a:p>
        </p:txBody>
      </p:sp>
      <p:sp>
        <p:nvSpPr>
          <p:cNvPr id="3" name="Υπότιτλος 2"/>
          <p:cNvSpPr>
            <a:spLocks noGrp="1"/>
          </p:cNvSpPr>
          <p:nvPr>
            <p:ph type="subTitle" idx="1"/>
          </p:nvPr>
        </p:nvSpPr>
        <p:spPr/>
        <p:txBody>
          <a:bodyPr vert="horz" lIns="91440" tIns="45720" rIns="91440" bIns="45720" rtlCol="0" anchor="t">
            <a:normAutofit/>
          </a:bodyPr>
          <a:lstStyle/>
          <a:p>
            <a:r>
              <a:rPr lang="el-GR" dirty="0"/>
              <a:t>Κουτρουλή Αθανασία 1112201900350</a:t>
            </a:r>
          </a:p>
          <a:p>
            <a:r>
              <a:rPr lang="el-GR" dirty="0"/>
              <a:t>Λάνδρου Φιλοθέη 1112201900302</a:t>
            </a:r>
          </a:p>
          <a:p>
            <a:endParaRPr lang="el-GR" dirty="0"/>
          </a:p>
          <a:p>
            <a:endParaRPr lang="el-GR" dirty="0"/>
          </a:p>
        </p:txBody>
      </p:sp>
    </p:spTree>
    <p:extLst>
      <p:ext uri="{BB962C8B-B14F-4D97-AF65-F5344CB8AC3E}">
        <p14:creationId xmlns:p14="http://schemas.microsoft.com/office/powerpoint/2010/main" val="2325122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E824A07-3344-9C9D-C064-3C13C811E994}"/>
              </a:ext>
            </a:extLst>
          </p:cNvPr>
          <p:cNvSpPr>
            <a:spLocks noGrp="1"/>
          </p:cNvSpPr>
          <p:nvPr>
            <p:ph type="title"/>
          </p:nvPr>
        </p:nvSpPr>
        <p:spPr/>
        <p:txBody>
          <a:bodyPr/>
          <a:lstStyle/>
          <a:p>
            <a:r>
              <a:rPr lang="el-GR" dirty="0"/>
              <a:t>Μαθηματικό πρόβλημα:</a:t>
            </a:r>
          </a:p>
        </p:txBody>
      </p:sp>
      <p:sp>
        <p:nvSpPr>
          <p:cNvPr id="3" name="Θέση περιεχομένου 2">
            <a:extLst>
              <a:ext uri="{FF2B5EF4-FFF2-40B4-BE49-F238E27FC236}">
                <a16:creationId xmlns:a16="http://schemas.microsoft.com/office/drawing/2014/main" id="{75185E72-6B07-B3F4-FEC8-4597387D91C1}"/>
              </a:ext>
            </a:extLst>
          </p:cNvPr>
          <p:cNvSpPr>
            <a:spLocks noGrp="1"/>
          </p:cNvSpPr>
          <p:nvPr>
            <p:ph idx="1"/>
          </p:nvPr>
        </p:nvSpPr>
        <p:spPr/>
        <p:txBody>
          <a:bodyPr vert="horz" lIns="91440" tIns="45720" rIns="91440" bIns="45720" rtlCol="0" anchor="t">
            <a:normAutofit lnSpcReduction="10000"/>
          </a:bodyPr>
          <a:lstStyle/>
          <a:p>
            <a:pPr marL="0" indent="0">
              <a:buNone/>
            </a:pPr>
            <a:r>
              <a:rPr lang="el-GR" dirty="0"/>
              <a:t>Σε δύο μικρούς οικισμούς της Ρόδου, στην Ελεούσα και στα Πλατάνια, ο δήμος της Ρόδου ενθαρρύνει τους κατοίκους να ανακυκλώνουν περισσότερο για να μειώσουν την ποσότητα των απορριμμάτων που αποστέλλονται στις χωματερές. Συλλέγουν  δεδομένα για αυτούς τους δύο οικισμούς σε διάστημα ενός μήνα, ας ονομάσουμε για ευκολία πάνω στο πρόβλημα την Ελεούσα, οικισμό Α και τα Πλατάνια, οικισμό Β. Ο οικισμός  Α έχει 200 νοικοκυριά και κατά μέσο όρο, κάθε νοικοκυριό ανακυκλώνει 5 κιλά υλικά την εβδομάδα. Ο οικισμός Β έχει 150 νοικοκυριά και κατά μέσο όρο, κάθε νοικοκυριό ανακυκλώνει 8 κιλά υλικά την εβδομάδα. Στόχος της Ρόδου είναι να αυξήσει τη συνολική απόδοση της ανακύκλωσης.</a:t>
            </a:r>
          </a:p>
        </p:txBody>
      </p:sp>
    </p:spTree>
    <p:extLst>
      <p:ext uri="{BB962C8B-B14F-4D97-AF65-F5344CB8AC3E}">
        <p14:creationId xmlns:p14="http://schemas.microsoft.com/office/powerpoint/2010/main" val="388760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BC76947-A05D-10A8-B6FC-9F0F240F0232}"/>
              </a:ext>
            </a:extLst>
          </p:cNvPr>
          <p:cNvSpPr>
            <a:spLocks noGrp="1"/>
          </p:cNvSpPr>
          <p:nvPr>
            <p:ph type="title"/>
          </p:nvPr>
        </p:nvSpPr>
        <p:spPr/>
        <p:txBody>
          <a:bodyPr/>
          <a:lstStyle/>
          <a:p>
            <a:r>
              <a:rPr lang="el-GR" dirty="0"/>
              <a:t>Ερωτήματα του προβλήματος:</a:t>
            </a:r>
          </a:p>
        </p:txBody>
      </p:sp>
      <p:sp>
        <p:nvSpPr>
          <p:cNvPr id="3" name="Θέση περιεχομένου 2">
            <a:extLst>
              <a:ext uri="{FF2B5EF4-FFF2-40B4-BE49-F238E27FC236}">
                <a16:creationId xmlns:a16="http://schemas.microsoft.com/office/drawing/2014/main" id="{E75AA99D-075D-2491-1D2B-857B0582FFB9}"/>
              </a:ext>
            </a:extLst>
          </p:cNvPr>
          <p:cNvSpPr>
            <a:spLocks noGrp="1"/>
          </p:cNvSpPr>
          <p:nvPr>
            <p:ph idx="1"/>
          </p:nvPr>
        </p:nvSpPr>
        <p:spPr/>
        <p:txBody>
          <a:bodyPr vert="horz" lIns="91440" tIns="45720" rIns="91440" bIns="45720" rtlCol="0" anchor="t">
            <a:normAutofit/>
          </a:bodyPr>
          <a:lstStyle/>
          <a:p>
            <a:r>
              <a:rPr lang="el-GR" dirty="0"/>
              <a:t>α) υπολογίστε την συνολική ποσότητα ανακυκλωμένων υλικών(k g) σε κάθε οικισμό ανά εβδομάδα.</a:t>
            </a:r>
          </a:p>
          <a:p>
            <a:r>
              <a:rPr lang="el-GR" dirty="0"/>
              <a:t>β) προσδιορίστε τη συνολική ποσότητα ανακυκλωμένων υλικών(k g) και για τους  δύο οικισμούς μαζί  ανά εβδομάδα.</a:t>
            </a:r>
          </a:p>
          <a:p>
            <a:r>
              <a:rPr lang="el-GR" dirty="0"/>
              <a:t>γ) εάν η πόλη της Ρόδου σκοπεύει να αυξήσει το ποσοστό ανακύκλωσης κατά 20% , υπολογίστε το νέο στόχο για τη συνολική ποσότητα ανακυκλωμένων υλικών(k g) την εβδομάδα.</a:t>
            </a:r>
          </a:p>
          <a:p>
            <a:r>
              <a:rPr lang="el-GR" dirty="0"/>
              <a:t>δ) αξιολογήστε την απόδοση της ανακύκλωσης υπολογίζοντας το ποσοστό του νέου στόχου που επιτεύχθηκε με βάση το τρέχον συνδυασμένο ποσοστό ανακύκλωσης .</a:t>
            </a:r>
          </a:p>
        </p:txBody>
      </p:sp>
    </p:spTree>
    <p:extLst>
      <p:ext uri="{BB962C8B-B14F-4D97-AF65-F5344CB8AC3E}">
        <p14:creationId xmlns:p14="http://schemas.microsoft.com/office/powerpoint/2010/main" val="150373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BE86B0-40EE-ED5F-0530-466190E3A58D}"/>
              </a:ext>
            </a:extLst>
          </p:cNvPr>
          <p:cNvSpPr>
            <a:spLocks noGrp="1"/>
          </p:cNvSpPr>
          <p:nvPr>
            <p:ph type="title"/>
          </p:nvPr>
        </p:nvSpPr>
        <p:spPr>
          <a:xfrm rot="10800000" flipV="1">
            <a:off x="827511" y="879702"/>
            <a:ext cx="10269795" cy="690048"/>
          </a:xfrm>
        </p:spPr>
        <p:txBody>
          <a:bodyPr>
            <a:normAutofit fontScale="90000"/>
          </a:bodyPr>
          <a:lstStyle/>
          <a:p>
            <a:r>
              <a:rPr lang="el-GR" dirty="0"/>
              <a:t>Περιβαλλοντικό πρόβλημα:</a:t>
            </a:r>
          </a:p>
        </p:txBody>
      </p:sp>
      <p:sp>
        <p:nvSpPr>
          <p:cNvPr id="3" name="Θέση περιεχομένου 2">
            <a:extLst>
              <a:ext uri="{FF2B5EF4-FFF2-40B4-BE49-F238E27FC236}">
                <a16:creationId xmlns:a16="http://schemas.microsoft.com/office/drawing/2014/main" id="{3589F2B7-6D99-0A23-EF21-D59F3CF01604}"/>
              </a:ext>
            </a:extLst>
          </p:cNvPr>
          <p:cNvSpPr>
            <a:spLocks noGrp="1"/>
          </p:cNvSpPr>
          <p:nvPr>
            <p:ph idx="1"/>
          </p:nvPr>
        </p:nvSpPr>
        <p:spPr>
          <a:xfrm>
            <a:off x="838200" y="1346303"/>
            <a:ext cx="10515600" cy="4830660"/>
          </a:xfrm>
        </p:spPr>
        <p:txBody>
          <a:bodyPr vert="horz" lIns="91440" tIns="45720" rIns="91440" bIns="45720" rtlCol="0" anchor="t">
            <a:normAutofit/>
          </a:bodyPr>
          <a:lstStyle/>
          <a:p>
            <a:pPr marL="0" indent="0">
              <a:buNone/>
            </a:pPr>
            <a:endParaRPr lang="el-GR" sz="4000" dirty="0">
              <a:solidFill>
                <a:schemeClr val="accent5">
                  <a:lumMod val="75000"/>
                </a:schemeClr>
              </a:solidFill>
            </a:endParaRPr>
          </a:p>
          <a:p>
            <a:pPr marL="0" indent="0">
              <a:buNone/>
            </a:pPr>
            <a:r>
              <a:rPr lang="el-GR" sz="4000" dirty="0">
                <a:solidFill>
                  <a:schemeClr val="accent5">
                    <a:lumMod val="75000"/>
                  </a:schemeClr>
                </a:solidFill>
              </a:rPr>
              <a:t>Το κεντρικό περιβαλλοντικής φύσης θέμα είναι, η ανακύκλωση σε πόλεις της Ελλάδας και πόσο αποτελεσματική είναι ( η ανακύκλωση) στην προστασία του περιβάλλοντος και του πλανήτη, από τα απορρίμματα.</a:t>
            </a:r>
            <a:endParaRPr lang="el-GR">
              <a:solidFill>
                <a:schemeClr val="accent5">
                  <a:lumMod val="75000"/>
                </a:schemeClr>
              </a:solidFill>
            </a:endParaRPr>
          </a:p>
        </p:txBody>
      </p:sp>
    </p:spTree>
    <p:extLst>
      <p:ext uri="{BB962C8B-B14F-4D97-AF65-F5344CB8AC3E}">
        <p14:creationId xmlns:p14="http://schemas.microsoft.com/office/powerpoint/2010/main" val="1961493660"/>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Ευρεία οθόνη</PresentationFormat>
  <Paragraphs>0</Paragraphs>
  <Slides>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4</vt:i4>
      </vt:variant>
    </vt:vector>
  </HeadingPairs>
  <TitlesOfParts>
    <vt:vector size="5" baseType="lpstr">
      <vt:lpstr>Θέμα του Office</vt:lpstr>
      <vt:lpstr>Η αποδοτικότητα της ανακύκλωσης ,θα σώσει το περιβάλλον!</vt:lpstr>
      <vt:lpstr>Μαθηματικό πρόβλημα:</vt:lpstr>
      <vt:lpstr>Ερωτήματα του προβλήματος:</vt:lpstr>
      <vt:lpstr>Περιβαλλοντικό πρόβλημα: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
  <cp:lastModifiedBy/>
  <cp:revision>282</cp:revision>
  <dcterms:created xsi:type="dcterms:W3CDTF">2023-12-16T22:25:55Z</dcterms:created>
  <dcterms:modified xsi:type="dcterms:W3CDTF">2023-12-16T23:08:26Z</dcterms:modified>
</cp:coreProperties>
</file>